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4" autoAdjust="0"/>
    <p:restoredTop sz="94660"/>
  </p:normalViewPr>
  <p:slideViewPr>
    <p:cSldViewPr snapToGrid="0">
      <p:cViewPr varScale="1">
        <p:scale>
          <a:sx n="84" d="100"/>
          <a:sy n="84" d="100"/>
        </p:scale>
        <p:origin x="816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F68E2-58F2-4D09-BE8B-E3BD06533059}" type="datetimeFigureOut">
              <a:rPr lang="en-US" dirty="0"/>
              <a:t>6/27/2013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2D6473-DF6D-4702-B328-E0DD40540A4E}" type="datetimeFigureOut">
              <a:rPr lang="en-US" dirty="0"/>
              <a:t>6/27/2013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6F7E3A-B166-407D-9866-32884E7D5B37}" type="datetimeFigureOut">
              <a:rPr lang="en-US" dirty="0"/>
              <a:t>6/27/2013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FC5F6-F338-4AE4-BB23-26385BCFC423}" type="datetimeFigureOut">
              <a:rPr lang="en-US" dirty="0"/>
              <a:t>6/27/2013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3E31D-E2AB-40D1-8B51-AFA5AFEF393A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EBB0C4-6273-4C6E-B9BD-2EDC30F1CD52}" type="datetimeFigureOut">
              <a:rPr lang="en-US" dirty="0"/>
              <a:t>6/27/2013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AB4D41-86C1-4908-B66A-0B50CEB3BF29}" type="datetimeFigureOut">
              <a:rPr lang="en-US" dirty="0"/>
              <a:t>6/27/2013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426E2C-56C1-4E0D-A793-0088A7FDD37E}" type="datetimeFigureOut">
              <a:rPr lang="en-US" dirty="0"/>
              <a:t>6/27/2013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C39B41-D8B5-4052-B551-9B5525EAA8B6}" type="datetimeFigureOut">
              <a:rPr lang="en-US" dirty="0"/>
              <a:t>6/27/2013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94136C-8742-45B2-AF27-D93DF72833A9}" type="datetimeFigureOut">
              <a:rPr lang="en-US" dirty="0"/>
              <a:t>6/27/2013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32ABBEA6-7C60-4B02-AE87-00D78D8422AF}" type="datetimeFigureOut">
              <a:rPr lang="en-US" dirty="0"/>
              <a:t>6/27/2013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CAD897-D46E-4AD2-BD9B-49DD3E640873}" type="datetimeFigureOut">
              <a:rPr lang="en-US" dirty="0"/>
              <a:t>6/27/2013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98624D31-43A5-475A-80CF-332C9F6DCF35}" type="datetimeFigureOut">
              <a:rPr lang="en-US" dirty="0"/>
              <a:t>6/27/2013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4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Socrative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Using Socrative for quick, effective, and useful formative assessments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6832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433487"/>
          </a:xfrm>
        </p:spPr>
        <p:txBody>
          <a:bodyPr>
            <a:normAutofit fontScale="90000"/>
          </a:bodyPr>
          <a:lstStyle/>
          <a:p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496" y="954723"/>
            <a:ext cx="11006804" cy="5651817"/>
          </a:xfrm>
        </p:spPr>
      </p:pic>
      <p:sp>
        <p:nvSpPr>
          <p:cNvPr id="5" name="TextBox 4"/>
          <p:cNvSpPr txBox="1"/>
          <p:nvPr/>
        </p:nvSpPr>
        <p:spPr>
          <a:xfrm>
            <a:off x="3371850" y="1371600"/>
            <a:ext cx="4496167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This is the student view as they take the quiz. 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0622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479207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Student View Once Finished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4923" b="31523"/>
          <a:stretch/>
        </p:blipFill>
        <p:spPr>
          <a:xfrm>
            <a:off x="743093" y="765810"/>
            <a:ext cx="10766774" cy="5886449"/>
          </a:xfrm>
        </p:spPr>
      </p:pic>
    </p:spTree>
    <p:extLst>
      <p:ext uri="{BB962C8B-B14F-4D97-AF65-F5344CB8AC3E}">
        <p14:creationId xmlns:p14="http://schemas.microsoft.com/office/powerpoint/2010/main" val="3540505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6963" y="126583"/>
            <a:ext cx="10058400" cy="650657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Teacher View 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5935"/>
          <a:stretch/>
        </p:blipFill>
        <p:spPr>
          <a:xfrm>
            <a:off x="371301" y="777240"/>
            <a:ext cx="11509724" cy="5269230"/>
          </a:xfrm>
        </p:spPr>
      </p:pic>
    </p:spTree>
    <p:extLst>
      <p:ext uri="{BB962C8B-B14F-4D97-AF65-F5344CB8AC3E}">
        <p14:creationId xmlns:p14="http://schemas.microsoft.com/office/powerpoint/2010/main" val="120718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57275" y="149443"/>
            <a:ext cx="10058400" cy="696377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Quiz Report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892" r="8346" b="29400"/>
          <a:stretch/>
        </p:blipFill>
        <p:spPr>
          <a:xfrm>
            <a:off x="582930" y="982980"/>
            <a:ext cx="11007090" cy="5669280"/>
          </a:xfrm>
        </p:spPr>
      </p:pic>
    </p:spTree>
    <p:extLst>
      <p:ext uri="{BB962C8B-B14F-4D97-AF65-F5344CB8AC3E}">
        <p14:creationId xmlns:p14="http://schemas.microsoft.com/office/powerpoint/2010/main" val="3381126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662087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Example of the Report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29560450"/>
              </p:ext>
            </p:extLst>
          </p:nvPr>
        </p:nvGraphicFramePr>
        <p:xfrm>
          <a:off x="1097280" y="1737360"/>
          <a:ext cx="9692640" cy="442880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7" name="Worksheet" r:id="rId3" imgW="4981748" imgH="2866987" progId="Excel.Sheet.12">
                  <p:embed/>
                </p:oleObj>
              </mc:Choice>
              <mc:Fallback>
                <p:oleObj name="Worksheet" r:id="rId3" imgW="4981748" imgH="2866987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097280" y="1737360"/>
                        <a:ext cx="9692640" cy="442880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097280" y="1158359"/>
            <a:ext cx="100776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Your report will export into an excel spreadsheet. It will be color coded, include all questions, and results.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5563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707807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Signing up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37" b="21295"/>
          <a:stretch/>
        </p:blipFill>
        <p:spPr>
          <a:xfrm>
            <a:off x="594359" y="994410"/>
            <a:ext cx="11029951" cy="5612130"/>
          </a:xfrm>
        </p:spPr>
      </p:pic>
    </p:spTree>
    <p:extLst>
      <p:ext uri="{BB962C8B-B14F-4D97-AF65-F5344CB8AC3E}">
        <p14:creationId xmlns:p14="http://schemas.microsoft.com/office/powerpoint/2010/main" val="2128312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604937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Registration  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0345" b="7237"/>
          <a:stretch/>
        </p:blipFill>
        <p:spPr>
          <a:xfrm>
            <a:off x="454369" y="891540"/>
            <a:ext cx="11192801" cy="5737860"/>
          </a:xfrm>
        </p:spPr>
      </p:pic>
    </p:spTree>
    <p:extLst>
      <p:ext uri="{BB962C8B-B14F-4D97-AF65-F5344CB8AC3E}">
        <p14:creationId xmlns:p14="http://schemas.microsoft.com/office/powerpoint/2010/main" val="3778163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4420" y="126583"/>
            <a:ext cx="10058400" cy="524927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Socrative Tutorial 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4029" b="15194"/>
          <a:stretch/>
        </p:blipFill>
        <p:spPr>
          <a:xfrm>
            <a:off x="385789" y="651510"/>
            <a:ext cx="11101361" cy="5989320"/>
          </a:xfrm>
        </p:spPr>
      </p:pic>
    </p:spTree>
    <p:extLst>
      <p:ext uri="{BB962C8B-B14F-4D97-AF65-F5344CB8AC3E}">
        <p14:creationId xmlns:p14="http://schemas.microsoft.com/office/powerpoint/2010/main" val="3835749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673517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Home Page for the Teacher 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798" y="960120"/>
            <a:ext cx="11307101" cy="5634990"/>
          </a:xfrm>
        </p:spPr>
      </p:pic>
    </p:spTree>
    <p:extLst>
      <p:ext uri="{BB962C8B-B14F-4D97-AF65-F5344CB8AC3E}">
        <p14:creationId xmlns:p14="http://schemas.microsoft.com/office/powerpoint/2010/main" val="3691384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513497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Quiz Maker 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788" y="800100"/>
            <a:ext cx="11329961" cy="5829300"/>
          </a:xfrm>
        </p:spPr>
      </p:pic>
    </p:spTree>
    <p:extLst>
      <p:ext uri="{BB962C8B-B14F-4D97-AF65-F5344CB8AC3E}">
        <p14:creationId xmlns:p14="http://schemas.microsoft.com/office/powerpoint/2010/main" val="2027535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582077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Start a Quiz 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518" y="868680"/>
            <a:ext cx="11112791" cy="5715000"/>
          </a:xfrm>
        </p:spPr>
      </p:pic>
    </p:spTree>
    <p:extLst>
      <p:ext uri="{BB962C8B-B14F-4D97-AF65-F5344CB8AC3E}">
        <p14:creationId xmlns:p14="http://schemas.microsoft.com/office/powerpoint/2010/main" val="1409653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536357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Quiz Time! 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4854"/>
          <a:stretch/>
        </p:blipFill>
        <p:spPr>
          <a:xfrm>
            <a:off x="422910" y="822960"/>
            <a:ext cx="11178539" cy="5760720"/>
          </a:xfrm>
        </p:spPr>
      </p:pic>
    </p:spTree>
    <p:extLst>
      <p:ext uri="{BB962C8B-B14F-4D97-AF65-F5344CB8AC3E}">
        <p14:creationId xmlns:p14="http://schemas.microsoft.com/office/powerpoint/2010/main" val="3276328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6963" y="0"/>
            <a:ext cx="10058400" cy="673517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The Student View 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7447" b="22013"/>
          <a:stretch/>
        </p:blipFill>
        <p:spPr>
          <a:xfrm>
            <a:off x="697515" y="673517"/>
            <a:ext cx="10572147" cy="5933023"/>
          </a:xfrm>
        </p:spPr>
      </p:pic>
    </p:spTree>
    <p:extLst>
      <p:ext uri="{BB962C8B-B14F-4D97-AF65-F5344CB8AC3E}">
        <p14:creationId xmlns:p14="http://schemas.microsoft.com/office/powerpoint/2010/main" val="3816371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Retrospect">
  <a:themeElements>
    <a:clrScheme name="Retrospect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34</TotalTime>
  <Words>78</Words>
  <Application>Microsoft Office PowerPoint</Application>
  <PresentationFormat>Widescreen</PresentationFormat>
  <Paragraphs>16</Paragraphs>
  <Slides>14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8" baseType="lpstr">
      <vt:lpstr>Calibri</vt:lpstr>
      <vt:lpstr>Calibri Light</vt:lpstr>
      <vt:lpstr>Retrospect</vt:lpstr>
      <vt:lpstr>Microsoft Excel Worksheet</vt:lpstr>
      <vt:lpstr>Socrative </vt:lpstr>
      <vt:lpstr>Signing up</vt:lpstr>
      <vt:lpstr>Registration  </vt:lpstr>
      <vt:lpstr>Socrative Tutorial </vt:lpstr>
      <vt:lpstr>Home Page for the Teacher </vt:lpstr>
      <vt:lpstr>Quiz Maker </vt:lpstr>
      <vt:lpstr>Start a Quiz </vt:lpstr>
      <vt:lpstr>Quiz Time! </vt:lpstr>
      <vt:lpstr>The Student View </vt:lpstr>
      <vt:lpstr>PowerPoint Presentation</vt:lpstr>
      <vt:lpstr>Student View Once Finished</vt:lpstr>
      <vt:lpstr>Teacher View </vt:lpstr>
      <vt:lpstr>Quiz Report</vt:lpstr>
      <vt:lpstr>Example of the Report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Socrative</dc:title>
  <dc:creator>Will Demke</dc:creator>
  <cp:lastModifiedBy>Will Demke</cp:lastModifiedBy>
  <cp:revision>3</cp:revision>
  <dcterms:created xsi:type="dcterms:W3CDTF">2013-06-27T15:10:36Z</dcterms:created>
  <dcterms:modified xsi:type="dcterms:W3CDTF">2013-06-27T15:44:39Z</dcterms:modified>
</cp:coreProperties>
</file>